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6" r:id="rId4"/>
    <p:sldId id="267" r:id="rId5"/>
    <p:sldId id="264" r:id="rId6"/>
    <p:sldId id="265" r:id="rId7"/>
    <p:sldId id="263" r:id="rId8"/>
    <p:sldId id="268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32" autoAdjust="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352" y="176"/>
      </p:cViewPr>
      <p:guideLst>
        <p:guide orient="horz" pos="2160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4D870-F786-404C-9687-396F1E2FBDE6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5277C-FA5E-B549-8F53-FB3387C5A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909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5277C-FA5E-B549-8F53-FB3387C5A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58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here: there is already a ‘current win’ before your </a:t>
            </a:r>
            <a:r>
              <a:rPr lang="en-US"/>
              <a:t>first spin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5277C-FA5E-B549-8F53-FB3387C5A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05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1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9CE0-47A6-794F-830A-D709736B767A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8AFB-2A7F-444A-809D-72F2084AE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22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9CE0-47A6-794F-830A-D709736B767A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8AFB-2A7F-444A-809D-72F2084AE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38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9CE0-47A6-794F-830A-D709736B767A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8AFB-2A7F-444A-809D-72F2084AE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81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9CE0-47A6-794F-830A-D709736B767A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8AFB-2A7F-444A-809D-72F2084AE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44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9CE0-47A6-794F-830A-D709736B767A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8AFB-2A7F-444A-809D-72F2084AE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5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9CE0-47A6-794F-830A-D709736B767A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8AFB-2A7F-444A-809D-72F2084AE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79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9CE0-47A6-794F-830A-D709736B767A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8AFB-2A7F-444A-809D-72F2084AE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88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9CE0-47A6-794F-830A-D709736B767A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8AFB-2A7F-444A-809D-72F2084AE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67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9CE0-47A6-794F-830A-D709736B767A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8AFB-2A7F-444A-809D-72F2084AE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41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9CE0-47A6-794F-830A-D709736B767A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8AFB-2A7F-444A-809D-72F2084AE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24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9CE0-47A6-794F-830A-D709736B767A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8AFB-2A7F-444A-809D-72F2084AE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2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C9CE0-47A6-794F-830A-D709736B767A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68AFB-2A7F-444A-809D-72F2084AE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01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51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3CB479-93AE-BF4E-BF76-7C235CEA9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43" y="0"/>
            <a:ext cx="8177514" cy="685800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cxnSpLocks/>
          </p:cNvCxnSpPr>
          <p:nvPr/>
        </p:nvCxnSpPr>
        <p:spPr>
          <a:xfrm flipH="1">
            <a:off x="5307724" y="6423549"/>
            <a:ext cx="865447" cy="229499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457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902622-2E9C-374A-918E-E5E89FE1E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43" y="0"/>
            <a:ext cx="8177514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5980882" y="5560940"/>
            <a:ext cx="1128968" cy="75381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27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F2CE09-9B62-1249-A49D-43A4C3482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43" y="0"/>
            <a:ext cx="8177514" cy="685800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cxnSpLocks/>
          </p:cNvCxnSpPr>
          <p:nvPr/>
        </p:nvCxnSpPr>
        <p:spPr>
          <a:xfrm flipH="1" flipV="1">
            <a:off x="7767145" y="2963917"/>
            <a:ext cx="893612" cy="735724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989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0E2BEE-D572-F346-AC7F-66A6ACF06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30"/>
            <a:ext cx="9144000" cy="680374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 flipH="1" flipV="1">
            <a:off x="5423338" y="6656208"/>
            <a:ext cx="1405248" cy="1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 flipH="1" flipV="1">
            <a:off x="7935311" y="2175642"/>
            <a:ext cx="746234" cy="935420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776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152224-5EFA-7641-A9ED-F76D3ACC8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61" y="0"/>
            <a:ext cx="8380078" cy="6858000"/>
          </a:xfrm>
          <a:prstGeom prst="rect">
            <a:avLst/>
          </a:prstGeom>
        </p:spPr>
      </p:pic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6043448" y="630621"/>
            <a:ext cx="1324304" cy="1166648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719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42474-8290-D040-98F2-03FD8CC45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61" y="0"/>
            <a:ext cx="8380078" cy="685800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cxnSpLocks/>
          </p:cNvCxnSpPr>
          <p:nvPr/>
        </p:nvCxnSpPr>
        <p:spPr>
          <a:xfrm flipH="1" flipV="1">
            <a:off x="5307724" y="6616095"/>
            <a:ext cx="1417229" cy="1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</p:cNvCxnSpPr>
          <p:nvPr/>
        </p:nvCxnSpPr>
        <p:spPr>
          <a:xfrm flipH="1" flipV="1">
            <a:off x="4382814" y="2701159"/>
            <a:ext cx="1980462" cy="903420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363275" y="1016001"/>
            <a:ext cx="1014820" cy="2588578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8A90EA-3FB6-3C40-80A3-84E69C4F57CA}"/>
              </a:ext>
            </a:extLst>
          </p:cNvPr>
          <p:cNvCxnSpPr>
            <a:cxnSpLocks/>
          </p:cNvCxnSpPr>
          <p:nvPr/>
        </p:nvCxnSpPr>
        <p:spPr>
          <a:xfrm flipV="1">
            <a:off x="6724953" y="4004441"/>
            <a:ext cx="653142" cy="2611654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95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9FC669-0FFF-124F-AAF8-8FACCD0B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43" y="0"/>
            <a:ext cx="8177514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6280492" y="1021776"/>
            <a:ext cx="1105540" cy="620998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398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5552</TotalTime>
  <Words>17</Words>
  <Application>Microsoft Macintosh PowerPoint</Application>
  <PresentationFormat>On-screen Show (4:3)</PresentationFormat>
  <Paragraphs>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Jacqueline Scholl</dc:creator>
  <cp:lastModifiedBy>Jacqueline Scholl</cp:lastModifiedBy>
  <cp:revision>19</cp:revision>
  <dcterms:created xsi:type="dcterms:W3CDTF">2017-11-09T17:40:48Z</dcterms:created>
  <dcterms:modified xsi:type="dcterms:W3CDTF">2021-10-19T14:18:01Z</dcterms:modified>
</cp:coreProperties>
</file>